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Source Code Pr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80bb540b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80bb540b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8b2ac63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8b2ac63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8b2ac63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8b2ac63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8b2ac63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8b2ac63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8b2ac63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8b2ac637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0bb540bf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0bb540bf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0bb540bf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0bb540bf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0bb540bff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0bb540bff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0bb540bff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0bb540bff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0bb540bff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0bb540bff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bb540bff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bb540bff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bb540bff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bb540bff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8b2ac6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8b2ac63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023750" y="167775"/>
            <a:ext cx="5099100" cy="10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600" dirty="0"/>
              <a:t>C</a:t>
            </a:r>
            <a:r>
              <a:rPr lang="it" sz="7600" dirty="0"/>
              <a:t>lasse </a:t>
            </a:r>
            <a:r>
              <a:rPr lang="it-IT" sz="7600" dirty="0"/>
              <a:t>a distanza!</a:t>
            </a:r>
            <a:endParaRPr sz="76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1767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Saluti di fine anno classe IIE Bernate Ticino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609600" y="1371600"/>
            <a:ext cx="79578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COVIDSCUOLA</a:t>
            </a:r>
            <a:r>
              <a:rPr lang="it"/>
              <a:t>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Marco Poloni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Natale è passato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il coronavirus è arrivato.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Ci ha investiti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un treno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ci ha storditi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un baleno.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Tutto quanto era bloccato,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 sempre chiuso nella stanza,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 la didattica a distanza,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cervello ha lavorato!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7" name="Google Shape;117;p23"/>
          <p:cNvSpPr txBox="1"/>
          <p:nvPr/>
        </p:nvSpPr>
        <p:spPr>
          <a:xfrm>
            <a:off x="609600" y="1371600"/>
            <a:ext cx="79578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La monoscuola</a:t>
            </a:r>
            <a:r>
              <a:rPr lang="it"/>
              <a:t>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Veronica Zarinelli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piccolo organismo quasi invisibile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 fatto accadere una cosa incredibile!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scuola di colpo ha cambiato faccia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dai banchi siam passati al tavolo in cucina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non che la cosa mi dispiaccia,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 fare lezione solo due ore alla mattina!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 una telecamera e un microfono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incontravo ogni giorno compagni e professori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 i giorni passati a scuola per me sono i migliori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perchè fare lezione così è davvero monotono!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3" name="Google Shape;123;p24"/>
          <p:cNvSpPr txBox="1"/>
          <p:nvPr/>
        </p:nvSpPr>
        <p:spPr>
          <a:xfrm>
            <a:off x="609600" y="1371600"/>
            <a:ext cx="79578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Dietro ad uno schermo</a:t>
            </a:r>
            <a:r>
              <a:rPr lang="it"/>
              <a:t>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Federico Agosti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covid è in agguato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tutto il mondo si è bloccato.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scuola non ha ceduto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tutto il mondo tiene duro.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tecnologia ci è venuta in aiuto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affronteremo tutto in modo sicuro.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Amico e compagno dietro ad uno schermo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quarantena sta per finire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tutto il mondo potrà tornare a gioire.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Settembre non è lontano e presto insieme saremo.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subTitle" idx="4294967295"/>
          </p:nvPr>
        </p:nvSpPr>
        <p:spPr>
          <a:xfrm>
            <a:off x="1287400" y="213425"/>
            <a:ext cx="6421800" cy="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b="1">
                <a:solidFill>
                  <a:srgbClr val="000000"/>
                </a:solidFill>
              </a:rPr>
              <a:t>Saluti di fine anno classe IIE Bernate Ticino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919300" y="278225"/>
            <a:ext cx="72537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>
                <a:latin typeface="Source Code Pro"/>
                <a:ea typeface="Source Code Pro"/>
                <a:cs typeface="Source Code Pro"/>
                <a:sym typeface="Source Code Pro"/>
              </a:rPr>
              <a:t>II E Bernate ticino anno scolastico 2019/2020</a:t>
            </a:r>
            <a:endParaRPr sz="20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7925"/>
            <a:ext cx="8839199" cy="381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33400" y="1219200"/>
            <a:ext cx="8179200" cy="3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CORONAVIRUS…  NON CI FERMERAI  !!!!!!</a:t>
            </a:r>
            <a:r>
              <a:rPr lang="it"/>
              <a:t>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Elena Pessoni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pandemia covid è arrivata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a casa sono stata.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 i miei compagni faccio le video lezioni,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tutto il giorno collegata,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sto sperimentando tante emozioni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me è una gran trovata!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Dai balconi abbiamo cantato volentieri,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anche l’inno italiano,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 tanti l’hanno suonato con il piano,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“ andrà tutto bene “ rimarrà questa frase solo nei miei pensieri.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57200" y="1371600"/>
            <a:ext cx="8249100" cy="3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La scuola diversa</a:t>
            </a:r>
            <a:r>
              <a:rPr lang="it"/>
              <a:t>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Mattia Colombo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Pensavo di iniziare una vacanza beata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invece mi sono trovato la giornata sempre più occupata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 video lezioni di scienze e matematica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powerpoint da mandare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non parlare di epica e grammatica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c’era poco da riposare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ormai l’anno è terminato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 alla fine devo dire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la cosa mi ha fatto divertire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spero che i prof mi hanno graziato.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81000" y="1371600"/>
            <a:ext cx="8388900" cy="3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LA SCUOLA DIGITALE</a:t>
            </a:r>
            <a:r>
              <a:rPr lang="it"/>
              <a:t>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Riccardo Corno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scuola si è fermata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covid l’ha bloccata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 facciamo le video lezioni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tutto il giorno collegati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stiamo provando nuove emozioni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noi ragazzi un po impacciati.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C’è una cosa positiva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stare in famiglia tutto il giorno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protetti da ciò che succede intorno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sperando che a settembre ci ritroveremo in comitiva.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200" y="1371600"/>
            <a:ext cx="83190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Il blocco della scuola</a:t>
            </a:r>
            <a:r>
              <a:rPr lang="it"/>
              <a:t>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Dariz Bilal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scuola si è bloccata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il covid l’ha fermata.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 impariamo dagli schermi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 non ci dobbiamo far influenzare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 facciamo così non ci assalgono i germi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questo è uno scherzo del covid quindi non ci dovete cascare.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C’è qualcosa di positivo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stare insieme alla tua famiglia ogni giorno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protetto da quello che succede qui intorno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tutto migliorerà se non ci sarà un solo positivo.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609600" y="1371600"/>
            <a:ext cx="79578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La scuola è smart</a:t>
            </a:r>
            <a:r>
              <a:rPr lang="it"/>
              <a:t>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Filippo Garavaglia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casa ci hanno lasciati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sulle video lezioni ci siamo ritrovati.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Anche con i capelli spettinati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buongiorno alle 9 in punto pronunciamo.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Cerchiamo di essere alunni interessati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alla fine con un faticoso arrivederci ci salutiamo!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Anziché stare in palestra a fare una capriola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siamo su uno schermo a litigare con la connessione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dove la chat diventa un mezzo di comunicazione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il mio pensiero vola verso i compagni, i prof e a tutta la scuola!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609600" y="1371600"/>
            <a:ext cx="79578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A scuola distanti ma uniti.</a:t>
            </a:r>
            <a:r>
              <a:rPr lang="it"/>
              <a:t>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Mirko Genovese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causa del coronavirus si sono bloccate intere nazioni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Tranne per le videolezioni.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 queste videolezioni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Finalmente le lezioni sono finite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Entro sempre senza emozioni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 più di tutto mi mancano le gite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Spero che qualcuno mi venga in aiuto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scuola sta per finire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Finalmente potrò uscire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 ste lezioni tutto il giorno sono seduto.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1137400" y="190850"/>
            <a:ext cx="68205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1">
                <a:latin typeface="Source Code Pro"/>
                <a:ea typeface="Source Code Pro"/>
                <a:cs typeface="Source Code Pro"/>
                <a:sym typeface="Source Code Pro"/>
              </a:rPr>
              <a:t>La scuola al tempo del Coronavirus</a:t>
            </a:r>
            <a:endParaRPr sz="25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609600" y="1371600"/>
            <a:ext cx="79578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 b="1" u="sng"/>
              <a:t>La scuola è cambiata</a:t>
            </a:r>
            <a:r>
              <a:rPr lang="it"/>
              <a:t>                                                    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Andrea Mandelli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covid è scappato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a contagiare ha iniziato.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Tre mesi fa la scuola si è fermata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c’era chi festeggiava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pensando fosse una passeggiata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 un pericoloso virus ci perseguitava.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Ora sembra che pian piano stia passando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ringraziamo chi per noi ha tanto lottato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dottori, infermieri e volontari ci hanno aiutato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 tutti insieme a distanza ci stiamo sollevando.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Presentazione su schermo (16:9)</PresentationFormat>
  <Paragraphs>174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Amatic SC</vt:lpstr>
      <vt:lpstr>Arial</vt:lpstr>
      <vt:lpstr>Source Code Pro</vt:lpstr>
      <vt:lpstr>Beach Day</vt:lpstr>
      <vt:lpstr>Classe a distanza!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a distanza!</dc:title>
  <cp:lastModifiedBy>Chiara Gualdoni</cp:lastModifiedBy>
  <cp:revision>1</cp:revision>
  <dcterms:modified xsi:type="dcterms:W3CDTF">2020-06-22T11:20:14Z</dcterms:modified>
</cp:coreProperties>
</file>